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EB5D-0711-4FE2-B0E7-FC78C250BEAB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00DF-1EA5-4BB6-A177-A9920F401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42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3EB5D-0711-4FE2-B0E7-FC78C250BEAB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900DF-1EA5-4BB6-A177-A9920F401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21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800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82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0553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Произвольный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Уткин Алексей Николаевич</dc:creator>
  <cp:lastModifiedBy>Уткин Алексей Николаевич</cp:lastModifiedBy>
  <cp:revision>1</cp:revision>
  <dcterms:created xsi:type="dcterms:W3CDTF">2022-02-10T13:35:14Z</dcterms:created>
  <dcterms:modified xsi:type="dcterms:W3CDTF">2022-02-10T13:35:14Z</dcterms:modified>
</cp:coreProperties>
</file>